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12801600" cy="96012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C7CA"/>
    <a:srgbClr val="C690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50" d="100"/>
          <a:sy n="50" d="100"/>
        </p:scale>
        <p:origin x="1795" y="36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60120" y="1571308"/>
            <a:ext cx="10881360" cy="3342640"/>
          </a:xfrm>
        </p:spPr>
        <p:txBody>
          <a:bodyPr anchor="b"/>
          <a:lstStyle>
            <a:lvl1pPr algn="ctr">
              <a:defRPr sz="8400"/>
            </a:lvl1pPr>
          </a:lstStyle>
          <a:p>
            <a:r>
              <a:rPr lang="en-US"/>
              <a:t>Click to edit Master title style</a:t>
            </a:r>
            <a:endParaRPr lang="en-US" dirty="0"/>
          </a:p>
        </p:txBody>
      </p:sp>
      <p:sp>
        <p:nvSpPr>
          <p:cNvPr id="3" name="Subtitle 2"/>
          <p:cNvSpPr>
            <a:spLocks noGrp="1"/>
          </p:cNvSpPr>
          <p:nvPr>
            <p:ph type="subTitle" idx="1"/>
          </p:nvPr>
        </p:nvSpPr>
        <p:spPr>
          <a:xfrm>
            <a:off x="1600200" y="5042853"/>
            <a:ext cx="9601200" cy="2318067"/>
          </a:xfrm>
        </p:spPr>
        <p:txBody>
          <a:bodyPr/>
          <a:lstStyle>
            <a:lvl1pPr marL="0" indent="0" algn="ctr">
              <a:buNone/>
              <a:defRPr sz="3360"/>
            </a:lvl1pPr>
            <a:lvl2pPr marL="640080" indent="0" algn="ctr">
              <a:buNone/>
              <a:defRPr sz="2800"/>
            </a:lvl2pPr>
            <a:lvl3pPr marL="1280160" indent="0" algn="ctr">
              <a:buNone/>
              <a:defRPr sz="2520"/>
            </a:lvl3pPr>
            <a:lvl4pPr marL="1920240" indent="0" algn="ctr">
              <a:buNone/>
              <a:defRPr sz="2240"/>
            </a:lvl4pPr>
            <a:lvl5pPr marL="2560320" indent="0" algn="ctr">
              <a:buNone/>
              <a:defRPr sz="2240"/>
            </a:lvl5pPr>
            <a:lvl6pPr marL="3200400" indent="0" algn="ctr">
              <a:buNone/>
              <a:defRPr sz="2240"/>
            </a:lvl6pPr>
            <a:lvl7pPr marL="3840480" indent="0" algn="ctr">
              <a:buNone/>
              <a:defRPr sz="2240"/>
            </a:lvl7pPr>
            <a:lvl8pPr marL="4480560" indent="0" algn="ctr">
              <a:buNone/>
              <a:defRPr sz="2240"/>
            </a:lvl8pPr>
            <a:lvl9pPr marL="5120640" indent="0" algn="ctr">
              <a:buNone/>
              <a:defRPr sz="22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3904D78-586A-4590-B82D-3D5F112420BB}" type="datetimeFigureOut">
              <a:rPr lang="en-US" smtClean="0"/>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6465BB-0D70-49F9-B0AA-BB17483F0972}" type="slidenum">
              <a:rPr lang="en-US" smtClean="0"/>
              <a:t>‹#›</a:t>
            </a:fld>
            <a:endParaRPr lang="en-US"/>
          </a:p>
        </p:txBody>
      </p:sp>
    </p:spTree>
    <p:extLst>
      <p:ext uri="{BB962C8B-B14F-4D97-AF65-F5344CB8AC3E}">
        <p14:creationId xmlns:p14="http://schemas.microsoft.com/office/powerpoint/2010/main" val="13130173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904D78-586A-4590-B82D-3D5F112420BB}" type="datetimeFigureOut">
              <a:rPr lang="en-US" smtClean="0"/>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6465BB-0D70-49F9-B0AA-BB17483F0972}" type="slidenum">
              <a:rPr lang="en-US" smtClean="0"/>
              <a:t>‹#›</a:t>
            </a:fld>
            <a:endParaRPr lang="en-US"/>
          </a:p>
        </p:txBody>
      </p:sp>
    </p:spTree>
    <p:extLst>
      <p:ext uri="{BB962C8B-B14F-4D97-AF65-F5344CB8AC3E}">
        <p14:creationId xmlns:p14="http://schemas.microsoft.com/office/powerpoint/2010/main" val="2426022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61146" y="511175"/>
            <a:ext cx="2760345" cy="81365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80111" y="511175"/>
            <a:ext cx="8121015" cy="81365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904D78-586A-4590-B82D-3D5F112420BB}" type="datetimeFigureOut">
              <a:rPr lang="en-US" smtClean="0"/>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6465BB-0D70-49F9-B0AA-BB17483F0972}" type="slidenum">
              <a:rPr lang="en-US" smtClean="0"/>
              <a:t>‹#›</a:t>
            </a:fld>
            <a:endParaRPr lang="en-US"/>
          </a:p>
        </p:txBody>
      </p:sp>
    </p:spTree>
    <p:extLst>
      <p:ext uri="{BB962C8B-B14F-4D97-AF65-F5344CB8AC3E}">
        <p14:creationId xmlns:p14="http://schemas.microsoft.com/office/powerpoint/2010/main" val="1332660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904D78-586A-4590-B82D-3D5F112420BB}" type="datetimeFigureOut">
              <a:rPr lang="en-US" smtClean="0"/>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6465BB-0D70-49F9-B0AA-BB17483F0972}" type="slidenum">
              <a:rPr lang="en-US" smtClean="0"/>
              <a:t>‹#›</a:t>
            </a:fld>
            <a:endParaRPr lang="en-US"/>
          </a:p>
        </p:txBody>
      </p:sp>
    </p:spTree>
    <p:extLst>
      <p:ext uri="{BB962C8B-B14F-4D97-AF65-F5344CB8AC3E}">
        <p14:creationId xmlns:p14="http://schemas.microsoft.com/office/powerpoint/2010/main" val="1315799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73443" y="2393635"/>
            <a:ext cx="11041380" cy="3993832"/>
          </a:xfrm>
        </p:spPr>
        <p:txBody>
          <a:bodyPr anchor="b"/>
          <a:lstStyle>
            <a:lvl1pPr>
              <a:defRPr sz="8400"/>
            </a:lvl1pPr>
          </a:lstStyle>
          <a:p>
            <a:r>
              <a:rPr lang="en-US"/>
              <a:t>Click to edit Master title style</a:t>
            </a:r>
            <a:endParaRPr lang="en-US" dirty="0"/>
          </a:p>
        </p:txBody>
      </p:sp>
      <p:sp>
        <p:nvSpPr>
          <p:cNvPr id="3" name="Text Placeholder 2"/>
          <p:cNvSpPr>
            <a:spLocks noGrp="1"/>
          </p:cNvSpPr>
          <p:nvPr>
            <p:ph type="body" idx="1"/>
          </p:nvPr>
        </p:nvSpPr>
        <p:spPr>
          <a:xfrm>
            <a:off x="873443" y="6425250"/>
            <a:ext cx="11041380" cy="2100262"/>
          </a:xfrm>
        </p:spPr>
        <p:txBody>
          <a:bodyPr/>
          <a:lstStyle>
            <a:lvl1pPr marL="0" indent="0">
              <a:buNone/>
              <a:defRPr sz="3360">
                <a:solidFill>
                  <a:schemeClr val="tx1"/>
                </a:solidFill>
              </a:defRPr>
            </a:lvl1pPr>
            <a:lvl2pPr marL="640080" indent="0">
              <a:buNone/>
              <a:defRPr sz="2800">
                <a:solidFill>
                  <a:schemeClr val="tx1">
                    <a:tint val="75000"/>
                  </a:schemeClr>
                </a:solidFill>
              </a:defRPr>
            </a:lvl2pPr>
            <a:lvl3pPr marL="1280160" indent="0">
              <a:buNone/>
              <a:defRPr sz="2520">
                <a:solidFill>
                  <a:schemeClr val="tx1">
                    <a:tint val="75000"/>
                  </a:schemeClr>
                </a:solidFill>
              </a:defRPr>
            </a:lvl3pPr>
            <a:lvl4pPr marL="1920240" indent="0">
              <a:buNone/>
              <a:defRPr sz="2240">
                <a:solidFill>
                  <a:schemeClr val="tx1">
                    <a:tint val="75000"/>
                  </a:schemeClr>
                </a:solidFill>
              </a:defRPr>
            </a:lvl4pPr>
            <a:lvl5pPr marL="2560320" indent="0">
              <a:buNone/>
              <a:defRPr sz="2240">
                <a:solidFill>
                  <a:schemeClr val="tx1">
                    <a:tint val="75000"/>
                  </a:schemeClr>
                </a:solidFill>
              </a:defRPr>
            </a:lvl5pPr>
            <a:lvl6pPr marL="3200400" indent="0">
              <a:buNone/>
              <a:defRPr sz="2240">
                <a:solidFill>
                  <a:schemeClr val="tx1">
                    <a:tint val="75000"/>
                  </a:schemeClr>
                </a:solidFill>
              </a:defRPr>
            </a:lvl6pPr>
            <a:lvl7pPr marL="3840480" indent="0">
              <a:buNone/>
              <a:defRPr sz="2240">
                <a:solidFill>
                  <a:schemeClr val="tx1">
                    <a:tint val="75000"/>
                  </a:schemeClr>
                </a:solidFill>
              </a:defRPr>
            </a:lvl7pPr>
            <a:lvl8pPr marL="4480560" indent="0">
              <a:buNone/>
              <a:defRPr sz="2240">
                <a:solidFill>
                  <a:schemeClr val="tx1">
                    <a:tint val="75000"/>
                  </a:schemeClr>
                </a:solidFill>
              </a:defRPr>
            </a:lvl8pPr>
            <a:lvl9pPr marL="5120640" indent="0">
              <a:buNone/>
              <a:defRPr sz="22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904D78-586A-4590-B82D-3D5F112420BB}" type="datetimeFigureOut">
              <a:rPr lang="en-US" smtClean="0"/>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6465BB-0D70-49F9-B0AA-BB17483F0972}" type="slidenum">
              <a:rPr lang="en-US" smtClean="0"/>
              <a:t>‹#›</a:t>
            </a:fld>
            <a:endParaRPr lang="en-US"/>
          </a:p>
        </p:txBody>
      </p:sp>
    </p:spTree>
    <p:extLst>
      <p:ext uri="{BB962C8B-B14F-4D97-AF65-F5344CB8AC3E}">
        <p14:creationId xmlns:p14="http://schemas.microsoft.com/office/powerpoint/2010/main" val="1220953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80110" y="2555875"/>
            <a:ext cx="5440680" cy="60918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80810" y="2555875"/>
            <a:ext cx="5440680" cy="60918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3904D78-586A-4590-B82D-3D5F112420BB}" type="datetimeFigureOut">
              <a:rPr lang="en-US" smtClean="0"/>
              <a:t>3/16/2025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6465BB-0D70-49F9-B0AA-BB17483F0972}" type="slidenum">
              <a:rPr lang="en-US" smtClean="0"/>
              <a:t>‹#›</a:t>
            </a:fld>
            <a:endParaRPr lang="en-US"/>
          </a:p>
        </p:txBody>
      </p:sp>
    </p:spTree>
    <p:extLst>
      <p:ext uri="{BB962C8B-B14F-4D97-AF65-F5344CB8AC3E}">
        <p14:creationId xmlns:p14="http://schemas.microsoft.com/office/powerpoint/2010/main" val="3469092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81777" y="511177"/>
            <a:ext cx="11041380" cy="185578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1779" y="2353628"/>
            <a:ext cx="5415676"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US"/>
              <a:t>Click to edit Master text styles</a:t>
            </a:r>
          </a:p>
        </p:txBody>
      </p:sp>
      <p:sp>
        <p:nvSpPr>
          <p:cNvPr id="4" name="Content Placeholder 3"/>
          <p:cNvSpPr>
            <a:spLocks noGrp="1"/>
          </p:cNvSpPr>
          <p:nvPr>
            <p:ph sz="half" idx="2"/>
          </p:nvPr>
        </p:nvSpPr>
        <p:spPr>
          <a:xfrm>
            <a:off x="881779" y="3507105"/>
            <a:ext cx="5415676" cy="51584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80811" y="2353628"/>
            <a:ext cx="5442347"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US"/>
              <a:t>Click to edit Master text styles</a:t>
            </a:r>
          </a:p>
        </p:txBody>
      </p:sp>
      <p:sp>
        <p:nvSpPr>
          <p:cNvPr id="6" name="Content Placeholder 5"/>
          <p:cNvSpPr>
            <a:spLocks noGrp="1"/>
          </p:cNvSpPr>
          <p:nvPr>
            <p:ph sz="quarter" idx="4"/>
          </p:nvPr>
        </p:nvSpPr>
        <p:spPr>
          <a:xfrm>
            <a:off x="6480811" y="3507105"/>
            <a:ext cx="5442347" cy="51584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3904D78-586A-4590-B82D-3D5F112420BB}" type="datetimeFigureOut">
              <a:rPr lang="en-US" smtClean="0"/>
              <a:t>3/16/2025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6465BB-0D70-49F9-B0AA-BB17483F0972}" type="slidenum">
              <a:rPr lang="en-US" smtClean="0"/>
              <a:t>‹#›</a:t>
            </a:fld>
            <a:endParaRPr lang="en-US"/>
          </a:p>
        </p:txBody>
      </p:sp>
    </p:spTree>
    <p:extLst>
      <p:ext uri="{BB962C8B-B14F-4D97-AF65-F5344CB8AC3E}">
        <p14:creationId xmlns:p14="http://schemas.microsoft.com/office/powerpoint/2010/main" val="2394226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3904D78-586A-4590-B82D-3D5F112420BB}" type="datetimeFigureOut">
              <a:rPr lang="en-US" smtClean="0"/>
              <a:t>3/16/2025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6465BB-0D70-49F9-B0AA-BB17483F0972}" type="slidenum">
              <a:rPr lang="en-US" smtClean="0"/>
              <a:t>‹#›</a:t>
            </a:fld>
            <a:endParaRPr lang="en-US"/>
          </a:p>
        </p:txBody>
      </p:sp>
    </p:spTree>
    <p:extLst>
      <p:ext uri="{BB962C8B-B14F-4D97-AF65-F5344CB8AC3E}">
        <p14:creationId xmlns:p14="http://schemas.microsoft.com/office/powerpoint/2010/main" val="1092110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904D78-586A-4590-B82D-3D5F112420BB}" type="datetimeFigureOut">
              <a:rPr lang="en-US" smtClean="0"/>
              <a:t>3/16/2025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6465BB-0D70-49F9-B0AA-BB17483F0972}" type="slidenum">
              <a:rPr lang="en-US" smtClean="0"/>
              <a:t>‹#›</a:t>
            </a:fld>
            <a:endParaRPr lang="en-US"/>
          </a:p>
        </p:txBody>
      </p:sp>
    </p:spTree>
    <p:extLst>
      <p:ext uri="{BB962C8B-B14F-4D97-AF65-F5344CB8AC3E}">
        <p14:creationId xmlns:p14="http://schemas.microsoft.com/office/powerpoint/2010/main" val="1905085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US"/>
              <a:t>Click to edit Master title style</a:t>
            </a:r>
            <a:endParaRPr lang="en-US" dirty="0"/>
          </a:p>
        </p:txBody>
      </p:sp>
      <p:sp>
        <p:nvSpPr>
          <p:cNvPr id="3" name="Content Placeholder 2"/>
          <p:cNvSpPr>
            <a:spLocks noGrp="1"/>
          </p:cNvSpPr>
          <p:nvPr>
            <p:ph idx="1"/>
          </p:nvPr>
        </p:nvSpPr>
        <p:spPr>
          <a:xfrm>
            <a:off x="5442347" y="1382397"/>
            <a:ext cx="6480810" cy="6823075"/>
          </a:xfrm>
        </p:spPr>
        <p:txBody>
          <a:bodyPr/>
          <a:lstStyle>
            <a:lvl1pPr>
              <a:defRPr sz="4480"/>
            </a:lvl1pPr>
            <a:lvl2pPr>
              <a:defRPr sz="3920"/>
            </a:lvl2pPr>
            <a:lvl3pPr>
              <a:defRPr sz="3360"/>
            </a:lvl3pPr>
            <a:lvl4pPr>
              <a:defRPr sz="2800"/>
            </a:lvl4pPr>
            <a:lvl5pPr>
              <a:defRPr sz="2800"/>
            </a:lvl5pPr>
            <a:lvl6pPr>
              <a:defRPr sz="2800"/>
            </a:lvl6pPr>
            <a:lvl7pPr>
              <a:defRPr sz="2800"/>
            </a:lvl7pPr>
            <a:lvl8pPr>
              <a:defRPr sz="2800"/>
            </a:lvl8pPr>
            <a:lvl9pPr>
              <a:defRPr sz="2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US"/>
              <a:t>Click to edit Master text styles</a:t>
            </a:r>
          </a:p>
        </p:txBody>
      </p:sp>
      <p:sp>
        <p:nvSpPr>
          <p:cNvPr id="5" name="Date Placeholder 4"/>
          <p:cNvSpPr>
            <a:spLocks noGrp="1"/>
          </p:cNvSpPr>
          <p:nvPr>
            <p:ph type="dt" sz="half" idx="10"/>
          </p:nvPr>
        </p:nvSpPr>
        <p:spPr/>
        <p:txBody>
          <a:bodyPr/>
          <a:lstStyle/>
          <a:p>
            <a:fld id="{13904D78-586A-4590-B82D-3D5F112420BB}" type="datetimeFigureOut">
              <a:rPr lang="en-US" smtClean="0"/>
              <a:t>3/16/2025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6465BB-0D70-49F9-B0AA-BB17483F0972}" type="slidenum">
              <a:rPr lang="en-US" smtClean="0"/>
              <a:t>‹#›</a:t>
            </a:fld>
            <a:endParaRPr lang="en-US"/>
          </a:p>
        </p:txBody>
      </p:sp>
    </p:spTree>
    <p:extLst>
      <p:ext uri="{BB962C8B-B14F-4D97-AF65-F5344CB8AC3E}">
        <p14:creationId xmlns:p14="http://schemas.microsoft.com/office/powerpoint/2010/main" val="274904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42347" y="1382397"/>
            <a:ext cx="6480810" cy="6823075"/>
          </a:xfrm>
        </p:spPr>
        <p:txBody>
          <a:bodyPr anchor="t"/>
          <a:lstStyle>
            <a:lvl1pPr marL="0" indent="0">
              <a:buNone/>
              <a:defRPr sz="4480"/>
            </a:lvl1pPr>
            <a:lvl2pPr marL="640080" indent="0">
              <a:buNone/>
              <a:defRPr sz="3920"/>
            </a:lvl2pPr>
            <a:lvl3pPr marL="1280160" indent="0">
              <a:buNone/>
              <a:defRPr sz="3360"/>
            </a:lvl3pPr>
            <a:lvl4pPr marL="1920240" indent="0">
              <a:buNone/>
              <a:defRPr sz="2800"/>
            </a:lvl4pPr>
            <a:lvl5pPr marL="2560320" indent="0">
              <a:buNone/>
              <a:defRPr sz="2800"/>
            </a:lvl5pPr>
            <a:lvl6pPr marL="3200400" indent="0">
              <a:buNone/>
              <a:defRPr sz="2800"/>
            </a:lvl6pPr>
            <a:lvl7pPr marL="3840480" indent="0">
              <a:buNone/>
              <a:defRPr sz="2800"/>
            </a:lvl7pPr>
            <a:lvl8pPr marL="4480560" indent="0">
              <a:buNone/>
              <a:defRPr sz="2800"/>
            </a:lvl8pPr>
            <a:lvl9pPr marL="5120640" indent="0">
              <a:buNone/>
              <a:defRPr sz="2800"/>
            </a:lvl9pPr>
          </a:lstStyle>
          <a:p>
            <a:r>
              <a:rPr lang="en-US"/>
              <a:t>Click icon to add picture</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en-US"/>
              <a:t>Click to edit Master text styles</a:t>
            </a:r>
          </a:p>
        </p:txBody>
      </p:sp>
      <p:sp>
        <p:nvSpPr>
          <p:cNvPr id="5" name="Date Placeholder 4"/>
          <p:cNvSpPr>
            <a:spLocks noGrp="1"/>
          </p:cNvSpPr>
          <p:nvPr>
            <p:ph type="dt" sz="half" idx="10"/>
          </p:nvPr>
        </p:nvSpPr>
        <p:spPr/>
        <p:txBody>
          <a:bodyPr/>
          <a:lstStyle/>
          <a:p>
            <a:fld id="{13904D78-586A-4590-B82D-3D5F112420BB}" type="datetimeFigureOut">
              <a:rPr lang="en-US" smtClean="0"/>
              <a:t>3/16/2025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6465BB-0D70-49F9-B0AA-BB17483F0972}" type="slidenum">
              <a:rPr lang="en-US" smtClean="0"/>
              <a:t>‹#›</a:t>
            </a:fld>
            <a:endParaRPr lang="en-US"/>
          </a:p>
        </p:txBody>
      </p:sp>
    </p:spTree>
    <p:extLst>
      <p:ext uri="{BB962C8B-B14F-4D97-AF65-F5344CB8AC3E}">
        <p14:creationId xmlns:p14="http://schemas.microsoft.com/office/powerpoint/2010/main" val="36504153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0110" y="511177"/>
            <a:ext cx="11041380" cy="185578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80110" y="2555875"/>
            <a:ext cx="11041380" cy="60918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0110" y="8898892"/>
            <a:ext cx="2880360" cy="511175"/>
          </a:xfrm>
          <a:prstGeom prst="rect">
            <a:avLst/>
          </a:prstGeom>
        </p:spPr>
        <p:txBody>
          <a:bodyPr vert="horz" lIns="91440" tIns="45720" rIns="91440" bIns="45720" rtlCol="0" anchor="ctr"/>
          <a:lstStyle>
            <a:lvl1pPr algn="l">
              <a:defRPr sz="1680">
                <a:solidFill>
                  <a:schemeClr val="tx1">
                    <a:tint val="75000"/>
                  </a:schemeClr>
                </a:solidFill>
              </a:defRPr>
            </a:lvl1pPr>
          </a:lstStyle>
          <a:p>
            <a:fld id="{13904D78-586A-4590-B82D-3D5F112420BB}" type="datetimeFigureOut">
              <a:rPr lang="en-US" smtClean="0"/>
              <a:t>3/16/2025</a:t>
            </a:fld>
            <a:endParaRPr lang="en-US"/>
          </a:p>
        </p:txBody>
      </p:sp>
      <p:sp>
        <p:nvSpPr>
          <p:cNvPr id="5" name="Footer Placeholder 4"/>
          <p:cNvSpPr>
            <a:spLocks noGrp="1"/>
          </p:cNvSpPr>
          <p:nvPr>
            <p:ph type="ftr" sz="quarter" idx="3"/>
          </p:nvPr>
        </p:nvSpPr>
        <p:spPr>
          <a:xfrm>
            <a:off x="4240530" y="8898892"/>
            <a:ext cx="4320540" cy="511175"/>
          </a:xfrm>
          <a:prstGeom prst="rect">
            <a:avLst/>
          </a:prstGeom>
        </p:spPr>
        <p:txBody>
          <a:bodyPr vert="horz" lIns="91440" tIns="45720" rIns="91440" bIns="45720" rtlCol="0" anchor="ctr"/>
          <a:lstStyle>
            <a:lvl1pPr algn="ctr">
              <a:defRPr sz="16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9041130" y="8898892"/>
            <a:ext cx="2880360" cy="511175"/>
          </a:xfrm>
          <a:prstGeom prst="rect">
            <a:avLst/>
          </a:prstGeom>
        </p:spPr>
        <p:txBody>
          <a:bodyPr vert="horz" lIns="91440" tIns="45720" rIns="91440" bIns="45720" rtlCol="0" anchor="ctr"/>
          <a:lstStyle>
            <a:lvl1pPr algn="r">
              <a:defRPr sz="1680">
                <a:solidFill>
                  <a:schemeClr val="tx1">
                    <a:tint val="75000"/>
                  </a:schemeClr>
                </a:solidFill>
              </a:defRPr>
            </a:lvl1pPr>
          </a:lstStyle>
          <a:p>
            <a:fld id="{166465BB-0D70-49F9-B0AA-BB17483F0972}" type="slidenum">
              <a:rPr lang="en-US" smtClean="0"/>
              <a:t>‹#›</a:t>
            </a:fld>
            <a:endParaRPr lang="en-US"/>
          </a:p>
        </p:txBody>
      </p:sp>
    </p:spTree>
    <p:extLst>
      <p:ext uri="{BB962C8B-B14F-4D97-AF65-F5344CB8AC3E}">
        <p14:creationId xmlns:p14="http://schemas.microsoft.com/office/powerpoint/2010/main" val="161734130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280160" rtl="0" eaLnBrk="1" latinLnBrk="0" hangingPunct="1">
        <a:lnSpc>
          <a:spcPct val="90000"/>
        </a:lnSpc>
        <a:spcBef>
          <a:spcPct val="0"/>
        </a:spcBef>
        <a:buNone/>
        <a:defRPr sz="6160" kern="1200">
          <a:solidFill>
            <a:schemeClr val="tx1"/>
          </a:solidFill>
          <a:latin typeface="+mj-lt"/>
          <a:ea typeface="+mj-ea"/>
          <a:cs typeface="+mj-cs"/>
        </a:defRPr>
      </a:lvl1pPr>
    </p:titleStyle>
    <p:bodyStyle>
      <a:lvl1pPr marL="320040" indent="-320040" algn="l" defTabSz="1280160" rtl="0" eaLnBrk="1" latinLnBrk="0" hangingPunct="1">
        <a:lnSpc>
          <a:spcPct val="90000"/>
        </a:lnSpc>
        <a:spcBef>
          <a:spcPts val="1400"/>
        </a:spcBef>
        <a:buFont typeface="Arial" panose="020B0604020202020204" pitchFamily="34" charset="0"/>
        <a:buChar char="•"/>
        <a:defRPr sz="3920" kern="1200">
          <a:solidFill>
            <a:schemeClr val="tx1"/>
          </a:solidFill>
          <a:latin typeface="+mn-lt"/>
          <a:ea typeface="+mn-ea"/>
          <a:cs typeface="+mn-cs"/>
        </a:defRPr>
      </a:lvl1pPr>
      <a:lvl2pPr marL="960120" indent="-320040" algn="l" defTabSz="1280160" rtl="0" eaLnBrk="1" latinLnBrk="0" hangingPunct="1">
        <a:lnSpc>
          <a:spcPct val="90000"/>
        </a:lnSpc>
        <a:spcBef>
          <a:spcPts val="700"/>
        </a:spcBef>
        <a:buFont typeface="Arial" panose="020B0604020202020204" pitchFamily="34" charset="0"/>
        <a:buChar char="•"/>
        <a:defRPr sz="3360" kern="1200">
          <a:solidFill>
            <a:schemeClr val="tx1"/>
          </a:solidFill>
          <a:latin typeface="+mn-lt"/>
          <a:ea typeface="+mn-ea"/>
          <a:cs typeface="+mn-cs"/>
        </a:defRPr>
      </a:lvl2pPr>
      <a:lvl3pPr marL="1600200" indent="-320040" algn="l" defTabSz="1280160" rtl="0" eaLnBrk="1" latinLnBrk="0" hangingPunct="1">
        <a:lnSpc>
          <a:spcPct val="90000"/>
        </a:lnSpc>
        <a:spcBef>
          <a:spcPts val="700"/>
        </a:spcBef>
        <a:buFont typeface="Arial" panose="020B0604020202020204" pitchFamily="34" charset="0"/>
        <a:buChar char="•"/>
        <a:defRPr sz="2800" kern="1200">
          <a:solidFill>
            <a:schemeClr val="tx1"/>
          </a:solidFill>
          <a:latin typeface="+mn-lt"/>
          <a:ea typeface="+mn-ea"/>
          <a:cs typeface="+mn-cs"/>
        </a:defRPr>
      </a:lvl3pPr>
      <a:lvl4pPr marL="22402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4pPr>
      <a:lvl5pPr marL="288036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5pPr>
      <a:lvl6pPr marL="352044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6pPr>
      <a:lvl7pPr marL="416052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7pPr>
      <a:lvl8pPr marL="480060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8pPr>
      <a:lvl9pPr marL="5440680" indent="-320040" algn="l" defTabSz="1280160" rtl="0" eaLnBrk="1" latinLnBrk="0"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9pPr>
    </p:bodyStyle>
    <p:otherStyle>
      <a:defPPr>
        <a:defRPr lang="en-US"/>
      </a:defPPr>
      <a:lvl1pPr marL="0" algn="l" defTabSz="1280160" rtl="0" eaLnBrk="1" latinLnBrk="0" hangingPunct="1">
        <a:defRPr sz="2520" kern="1200">
          <a:solidFill>
            <a:schemeClr val="tx1"/>
          </a:solidFill>
          <a:latin typeface="+mn-lt"/>
          <a:ea typeface="+mn-ea"/>
          <a:cs typeface="+mn-cs"/>
        </a:defRPr>
      </a:lvl1pPr>
      <a:lvl2pPr marL="640080" algn="l" defTabSz="1280160" rtl="0" eaLnBrk="1" latinLnBrk="0" hangingPunct="1">
        <a:defRPr sz="2520" kern="1200">
          <a:solidFill>
            <a:schemeClr val="tx1"/>
          </a:solidFill>
          <a:latin typeface="+mn-lt"/>
          <a:ea typeface="+mn-ea"/>
          <a:cs typeface="+mn-cs"/>
        </a:defRPr>
      </a:lvl2pPr>
      <a:lvl3pPr marL="1280160" algn="l" defTabSz="1280160" rtl="0" eaLnBrk="1" latinLnBrk="0" hangingPunct="1">
        <a:defRPr sz="2520" kern="1200">
          <a:solidFill>
            <a:schemeClr val="tx1"/>
          </a:solidFill>
          <a:latin typeface="+mn-lt"/>
          <a:ea typeface="+mn-ea"/>
          <a:cs typeface="+mn-cs"/>
        </a:defRPr>
      </a:lvl3pPr>
      <a:lvl4pPr marL="1920240" algn="l" defTabSz="1280160" rtl="0" eaLnBrk="1" latinLnBrk="0" hangingPunct="1">
        <a:defRPr sz="2520" kern="1200">
          <a:solidFill>
            <a:schemeClr val="tx1"/>
          </a:solidFill>
          <a:latin typeface="+mn-lt"/>
          <a:ea typeface="+mn-ea"/>
          <a:cs typeface="+mn-cs"/>
        </a:defRPr>
      </a:lvl4pPr>
      <a:lvl5pPr marL="2560320" algn="l" defTabSz="1280160" rtl="0" eaLnBrk="1" latinLnBrk="0" hangingPunct="1">
        <a:defRPr sz="2520" kern="1200">
          <a:solidFill>
            <a:schemeClr val="tx1"/>
          </a:solidFill>
          <a:latin typeface="+mn-lt"/>
          <a:ea typeface="+mn-ea"/>
          <a:cs typeface="+mn-cs"/>
        </a:defRPr>
      </a:lvl5pPr>
      <a:lvl6pPr marL="3200400" algn="l" defTabSz="1280160" rtl="0" eaLnBrk="1" latinLnBrk="0" hangingPunct="1">
        <a:defRPr sz="2520" kern="1200">
          <a:solidFill>
            <a:schemeClr val="tx1"/>
          </a:solidFill>
          <a:latin typeface="+mn-lt"/>
          <a:ea typeface="+mn-ea"/>
          <a:cs typeface="+mn-cs"/>
        </a:defRPr>
      </a:lvl6pPr>
      <a:lvl7pPr marL="3840480" algn="l" defTabSz="1280160" rtl="0" eaLnBrk="1" latinLnBrk="0" hangingPunct="1">
        <a:defRPr sz="2520" kern="1200">
          <a:solidFill>
            <a:schemeClr val="tx1"/>
          </a:solidFill>
          <a:latin typeface="+mn-lt"/>
          <a:ea typeface="+mn-ea"/>
          <a:cs typeface="+mn-cs"/>
        </a:defRPr>
      </a:lvl7pPr>
      <a:lvl8pPr marL="4480560" algn="l" defTabSz="1280160" rtl="0" eaLnBrk="1" latinLnBrk="0" hangingPunct="1">
        <a:defRPr sz="2520" kern="1200">
          <a:solidFill>
            <a:schemeClr val="tx1"/>
          </a:solidFill>
          <a:latin typeface="+mn-lt"/>
          <a:ea typeface="+mn-ea"/>
          <a:cs typeface="+mn-cs"/>
        </a:defRPr>
      </a:lvl8pPr>
      <a:lvl9pPr marL="5120640" algn="l" defTabSz="1280160" rtl="0" eaLnBrk="1" latinLnBrk="0" hangingPunct="1">
        <a:defRPr sz="25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9D4EF-C5FD-87DC-8269-44ED9410B34D}"/>
              </a:ext>
            </a:extLst>
          </p:cNvPr>
          <p:cNvSpPr>
            <a:spLocks noGrp="1"/>
          </p:cNvSpPr>
          <p:nvPr>
            <p:ph type="ctrTitle"/>
          </p:nvPr>
        </p:nvSpPr>
        <p:spPr>
          <a:xfrm>
            <a:off x="9880035" y="4447378"/>
            <a:ext cx="2828274" cy="2499951"/>
          </a:xfrm>
        </p:spPr>
        <p:txBody>
          <a:bodyPr anchor="t" anchorCtr="0">
            <a:normAutofit/>
          </a:bodyPr>
          <a:lstStyle/>
          <a:p>
            <a:r>
              <a:rPr lang="en-US" sz="2000" b="1" dirty="0">
                <a:solidFill>
                  <a:schemeClr val="tx1">
                    <a:lumMod val="95000"/>
                    <a:lumOff val="5000"/>
                  </a:schemeClr>
                </a:solidFill>
              </a:rPr>
              <a:t>Block Diagram</a:t>
            </a:r>
            <a:br>
              <a:rPr lang="en-US" sz="2000" b="1" dirty="0">
                <a:solidFill>
                  <a:schemeClr val="tx1">
                    <a:lumMod val="95000"/>
                    <a:lumOff val="5000"/>
                  </a:schemeClr>
                </a:solidFill>
              </a:rPr>
            </a:br>
            <a:endParaRPr lang="en-US" sz="2000" b="1" dirty="0">
              <a:solidFill>
                <a:schemeClr val="tx1">
                  <a:lumMod val="95000"/>
                  <a:lumOff val="5000"/>
                </a:schemeClr>
              </a:solidFill>
            </a:endParaRPr>
          </a:p>
        </p:txBody>
      </p:sp>
      <p:sp>
        <p:nvSpPr>
          <p:cNvPr id="3" name="Subtitle 2">
            <a:extLst>
              <a:ext uri="{FF2B5EF4-FFF2-40B4-BE49-F238E27FC236}">
                <a16:creationId xmlns:a16="http://schemas.microsoft.com/office/drawing/2014/main" id="{E1DD7121-E7C5-5480-8FFC-D47D640861C7}"/>
              </a:ext>
            </a:extLst>
          </p:cNvPr>
          <p:cNvSpPr>
            <a:spLocks noGrp="1"/>
          </p:cNvSpPr>
          <p:nvPr>
            <p:ph type="subTitle" idx="1"/>
          </p:nvPr>
        </p:nvSpPr>
        <p:spPr>
          <a:xfrm>
            <a:off x="9909578" y="7000232"/>
            <a:ext cx="2798731" cy="2117668"/>
          </a:xfrm>
        </p:spPr>
        <p:txBody>
          <a:bodyPr/>
          <a:lstStyle/>
          <a:p>
            <a:r>
              <a:rPr lang="en-US" dirty="0"/>
              <a:t>.</a:t>
            </a:r>
          </a:p>
        </p:txBody>
      </p:sp>
      <p:sp>
        <p:nvSpPr>
          <p:cNvPr id="4" name="Rectangle 3">
            <a:extLst>
              <a:ext uri="{FF2B5EF4-FFF2-40B4-BE49-F238E27FC236}">
                <a16:creationId xmlns:a16="http://schemas.microsoft.com/office/drawing/2014/main" id="{14A964EB-7B13-0142-C5EA-94C6FFF280CF}"/>
              </a:ext>
            </a:extLst>
          </p:cNvPr>
          <p:cNvSpPr/>
          <p:nvPr/>
        </p:nvSpPr>
        <p:spPr>
          <a:xfrm>
            <a:off x="2933491" y="54687"/>
            <a:ext cx="9774820" cy="2469571"/>
          </a:xfrm>
          <a:prstGeom prst="rect">
            <a:avLst/>
          </a:prstGeom>
        </p:spPr>
        <p:style>
          <a:lnRef idx="1">
            <a:schemeClr val="accent1"/>
          </a:lnRef>
          <a:fillRef idx="2">
            <a:schemeClr val="accent1"/>
          </a:fillRef>
          <a:effectRef idx="1">
            <a:schemeClr val="accent1"/>
          </a:effectRef>
          <a:fontRef idx="minor">
            <a:schemeClr val="dk1"/>
          </a:fontRef>
        </p:style>
        <p:txBody>
          <a:bodyPr rtlCol="0" anchor="t" anchorCtr="0"/>
          <a:lstStyle/>
          <a:p>
            <a:pPr algn="ctr"/>
            <a:r>
              <a:rPr lang="en-US" sz="2800" b="1" dirty="0"/>
              <a:t>Priyadarshini College Of  Engineering, Nagpur </a:t>
            </a:r>
          </a:p>
          <a:p>
            <a:pPr algn="ctr"/>
            <a:r>
              <a:rPr lang="en-US" sz="2800" b="1" dirty="0"/>
              <a:t>Department Of Electronics And Telecommunication</a:t>
            </a:r>
          </a:p>
          <a:p>
            <a:pPr algn="ctr"/>
            <a:r>
              <a:rPr lang="en-US" b="1" dirty="0"/>
              <a:t>Session 2023-2024 </a:t>
            </a:r>
          </a:p>
          <a:p>
            <a:pPr algn="ctr"/>
            <a:r>
              <a:rPr lang="en-US" sz="1809" b="1" dirty="0">
                <a:solidFill>
                  <a:srgbClr val="C00000"/>
                </a:solidFill>
              </a:rPr>
              <a:t>“</a:t>
            </a:r>
            <a:r>
              <a:rPr lang="en-US" sz="2400" b="1" dirty="0">
                <a:solidFill>
                  <a:srgbClr val="C00000"/>
                </a:solidFill>
              </a:rPr>
              <a:t>SMART GLOVE TO CONVERT GESTURES TO SPEECH</a:t>
            </a:r>
            <a:r>
              <a:rPr lang="en-US" sz="3108" b="1" dirty="0">
                <a:solidFill>
                  <a:srgbClr val="C00000"/>
                </a:solidFill>
              </a:rPr>
              <a:t>”</a:t>
            </a:r>
            <a:endParaRPr lang="en-US" sz="3108" dirty="0"/>
          </a:p>
          <a:p>
            <a:pPr algn="just"/>
            <a:r>
              <a:rPr lang="en-US" sz="2400" b="1" dirty="0"/>
              <a:t>   Name Of Student </a:t>
            </a:r>
            <a:r>
              <a:rPr lang="en-US" sz="3108" dirty="0"/>
              <a:t>:-</a:t>
            </a:r>
            <a:r>
              <a:rPr lang="en-US" sz="2068" dirty="0"/>
              <a:t> Nayan Lende, Siddesh Yerawar, Ved Botkewar, Yash Ambildhuke </a:t>
            </a:r>
          </a:p>
          <a:p>
            <a:pPr algn="just"/>
            <a:r>
              <a:rPr lang="en-US" sz="2068" b="1" dirty="0"/>
              <a:t>   </a:t>
            </a:r>
            <a:r>
              <a:rPr lang="en-US" sz="2400" b="1" dirty="0"/>
              <a:t>Guided By</a:t>
            </a:r>
            <a:r>
              <a:rPr lang="en-US" sz="2068" b="1" dirty="0"/>
              <a:t> </a:t>
            </a:r>
            <a:r>
              <a:rPr lang="en-US" sz="2400" b="1" dirty="0"/>
              <a:t>:- </a:t>
            </a:r>
            <a:r>
              <a:rPr lang="en-US" sz="2068" b="1" dirty="0"/>
              <a:t> </a:t>
            </a:r>
            <a:r>
              <a:rPr lang="en-US" sz="2000" dirty="0">
                <a:latin typeface="Times New Roman" panose="02020603050405020304" pitchFamily="18" charset="0"/>
                <a:cs typeface="Times New Roman" panose="02020603050405020304" pitchFamily="18" charset="0"/>
              </a:rPr>
              <a:t>Mr. </a:t>
            </a:r>
            <a:r>
              <a:rPr kumimoji="0" lang="en-US" sz="2000" kern="1200" cap="none" spc="0" normalizeH="0" baseline="0" noProof="0" dirty="0">
                <a:latin typeface="Times New Roman" panose="02020603050405020304" pitchFamily="18" charset="0"/>
                <a:ea typeface="+mn-ea"/>
                <a:cs typeface="Times New Roman" panose="02020603050405020304" pitchFamily="18" charset="0"/>
              </a:rPr>
              <a:t>O.G. Hastak</a:t>
            </a:r>
            <a:endParaRPr lang="en-US" sz="2000" dirty="0"/>
          </a:p>
          <a:p>
            <a:pPr algn="ctr"/>
            <a:endParaRPr lang="en-US" sz="3108" dirty="0"/>
          </a:p>
          <a:p>
            <a:pPr algn="ctr">
              <a:lnSpc>
                <a:spcPct val="150000"/>
              </a:lnSpc>
            </a:pPr>
            <a:endParaRPr lang="en-US" sz="3108" b="1" dirty="0"/>
          </a:p>
        </p:txBody>
      </p:sp>
      <p:pic>
        <p:nvPicPr>
          <p:cNvPr id="6" name="Picture 5">
            <a:extLst>
              <a:ext uri="{FF2B5EF4-FFF2-40B4-BE49-F238E27FC236}">
                <a16:creationId xmlns:a16="http://schemas.microsoft.com/office/drawing/2014/main" id="{160134BD-0DAF-97BE-A205-EBB0808B7D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6637"/>
            <a:ext cx="2891154" cy="2225669"/>
          </a:xfrm>
          <a:prstGeom prst="rect">
            <a:avLst/>
          </a:prstGeom>
        </p:spPr>
      </p:pic>
      <p:sp>
        <p:nvSpPr>
          <p:cNvPr id="8" name="Rectangle 7">
            <a:extLst>
              <a:ext uri="{FF2B5EF4-FFF2-40B4-BE49-F238E27FC236}">
                <a16:creationId xmlns:a16="http://schemas.microsoft.com/office/drawing/2014/main" id="{926C2645-4B4E-7980-61C2-8F20EE97860E}"/>
              </a:ext>
            </a:extLst>
          </p:cNvPr>
          <p:cNvSpPr/>
          <p:nvPr/>
        </p:nvSpPr>
        <p:spPr>
          <a:xfrm>
            <a:off x="134755" y="2577167"/>
            <a:ext cx="12573553" cy="1838591"/>
          </a:xfrm>
          <a:prstGeom prst="rect">
            <a:avLst/>
          </a:prstGeom>
        </p:spPr>
        <p:style>
          <a:lnRef idx="1">
            <a:schemeClr val="accent6"/>
          </a:lnRef>
          <a:fillRef idx="2">
            <a:schemeClr val="accent6"/>
          </a:fillRef>
          <a:effectRef idx="1">
            <a:schemeClr val="accent6"/>
          </a:effectRef>
          <a:fontRef idx="minor">
            <a:schemeClr val="dk1"/>
          </a:fontRef>
        </p:style>
        <p:txBody>
          <a:bodyPr rtlCol="0" anchor="t" anchorCtr="0"/>
          <a:lstStyle/>
          <a:p>
            <a:pPr>
              <a:spcBef>
                <a:spcPts val="65"/>
              </a:spcBef>
            </a:pPr>
            <a:r>
              <a:rPr lang="en-US" sz="2068" b="1" dirty="0">
                <a:latin typeface="Times New Roman" panose="02020603050405020304" pitchFamily="18" charset="0"/>
                <a:ea typeface="Times New Roman" panose="02020603050405020304" pitchFamily="18" charset="0"/>
              </a:rPr>
              <a:t>                                                                        Abstract</a:t>
            </a:r>
          </a:p>
          <a:p>
            <a:pPr algn="just">
              <a:spcBef>
                <a:spcPts val="65"/>
              </a:spcBef>
            </a:pPr>
            <a:r>
              <a:rPr lang="en-US" sz="1400" dirty="0"/>
              <a:t>This project focuses on developing a Smart Glove that converts hand gestures into speech, enabling effective communication for individuals with paralysis or speech impairments. The glove integrates an ADXL345 accelerometer and Combinational Circuit to detect hand movements, with an Arduino Uno processing the data. Signals are transmitted via an NRF24L01 wireless module or Bluetooth HC-05 to a mobile application, which generates speech output. Designed to be affordable, portable, and user-friendly, this assistive device bridges the communication gap, particularly benefiting underprivileged areas. Future improvements may include machine learning-based gesture recognition and multi-language support for enhanced usability. Unlike costly existing solutions, this system offers an accessible and practical alternative, fostering social inclusion and improving the quality of life for individuals with disabilities. </a:t>
            </a:r>
            <a:endParaRPr lang="en-US" sz="1400" b="1" dirty="0"/>
          </a:p>
        </p:txBody>
      </p:sp>
      <p:sp>
        <p:nvSpPr>
          <p:cNvPr id="10" name="Rectangle 9">
            <a:extLst>
              <a:ext uri="{FF2B5EF4-FFF2-40B4-BE49-F238E27FC236}">
                <a16:creationId xmlns:a16="http://schemas.microsoft.com/office/drawing/2014/main" id="{54308DD5-C050-E11E-FB84-30A8AAC028B7}"/>
              </a:ext>
            </a:extLst>
          </p:cNvPr>
          <p:cNvSpPr/>
          <p:nvPr/>
        </p:nvSpPr>
        <p:spPr>
          <a:xfrm>
            <a:off x="134757" y="4447378"/>
            <a:ext cx="2798733" cy="5099135"/>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lgn="ctr"/>
            <a:r>
              <a:rPr lang="en-US" sz="2000" b="1" dirty="0">
                <a:ln w="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Introduction</a:t>
            </a:r>
            <a:br>
              <a:rPr lang="en-US" sz="1600" dirty="0">
                <a:ln w="0"/>
                <a:solidFill>
                  <a:schemeClr val="tx1"/>
                </a:solidFill>
                <a:effectLst>
                  <a:outerShdw blurRad="38100" dist="38100" dir="2700000" algn="tl">
                    <a:srgbClr val="000000">
                      <a:alpha val="43137"/>
                    </a:srgbClr>
                  </a:outerShdw>
                </a:effectLst>
                <a:latin typeface="Algerian" panose="04020705040A02060702" pitchFamily="82" charset="0"/>
              </a:rPr>
            </a:br>
            <a:br>
              <a:rPr lang="en-US" sz="1600" dirty="0">
                <a:ln w="0"/>
                <a:solidFill>
                  <a:schemeClr val="tx1"/>
                </a:solidFill>
                <a:effectLst>
                  <a:outerShdw blurRad="38100" dist="19050" dir="2700000" algn="tl" rotWithShape="0">
                    <a:schemeClr val="dk1">
                      <a:alpha val="40000"/>
                    </a:schemeClr>
                  </a:outerShdw>
                </a:effectLst>
              </a:rPr>
            </a:br>
            <a:r>
              <a:rPr lang="en-US" sz="1600" dirty="0">
                <a:ln w="0"/>
                <a:solidFill>
                  <a:schemeClr val="tx1"/>
                </a:solidFill>
                <a:effectLst>
                  <a:outerShdw blurRad="38100" dist="19050" dir="2700000" algn="tl" rotWithShape="0">
                    <a:schemeClr val="dk1">
                      <a:alpha val="40000"/>
                    </a:schemeClr>
                  </a:outerShdw>
                </a:effectLst>
              </a:rPr>
              <a:t>Paralysis affects many. We're developing a smart glove that translates hand gestures into speech and controls home appliances, improving communication and independence. It also sends messages via a mobile app, using Arduino technology. This empowers users to live more autonomously. Ultimately, we aim to bridge communication gaps and enhance the quality of life for individuals with physical limitations.</a:t>
            </a:r>
            <a:endParaRPr lang="en-US" sz="1600" dirty="0"/>
          </a:p>
        </p:txBody>
      </p:sp>
      <p:sp>
        <p:nvSpPr>
          <p:cNvPr id="5" name="Rectangle 4">
            <a:extLst>
              <a:ext uri="{FF2B5EF4-FFF2-40B4-BE49-F238E27FC236}">
                <a16:creationId xmlns:a16="http://schemas.microsoft.com/office/drawing/2014/main" id="{B43D5DD8-B0B1-B44E-D2E0-E1EAAD19197D}"/>
              </a:ext>
            </a:extLst>
          </p:cNvPr>
          <p:cNvSpPr/>
          <p:nvPr/>
        </p:nvSpPr>
        <p:spPr>
          <a:xfrm>
            <a:off x="2992574" y="4456464"/>
            <a:ext cx="3871053" cy="1592968"/>
          </a:xfrm>
          <a:prstGeom prst="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lIns="118169" rtlCol="0" anchor="t" anchorCtr="0"/>
          <a:lstStyle/>
          <a:p>
            <a:pPr algn="just"/>
            <a:r>
              <a:rPr lang="en-US" sz="1551" b="1" dirty="0">
                <a:solidFill>
                  <a:schemeClr val="tx1"/>
                </a:solidFill>
                <a:latin typeface="Times New Roman" panose="02020603050405020304" pitchFamily="18" charset="0"/>
                <a:cs typeface="Times New Roman" panose="02020603050405020304" pitchFamily="18" charset="0"/>
              </a:rPr>
              <a:t>                  </a:t>
            </a:r>
            <a:r>
              <a:rPr lang="en-US" sz="2068" b="1" dirty="0">
                <a:solidFill>
                  <a:schemeClr val="tx1"/>
                </a:solidFill>
                <a:latin typeface="Times New Roman" panose="02020603050405020304" pitchFamily="18" charset="0"/>
                <a:cs typeface="Times New Roman" panose="02020603050405020304" pitchFamily="18" charset="0"/>
              </a:rPr>
              <a:t>Project Outcome  </a:t>
            </a:r>
          </a:p>
          <a:p>
            <a:pPr algn="just"/>
            <a:r>
              <a:rPr lang="en-US" sz="1400" dirty="0">
                <a:solidFill>
                  <a:schemeClr val="tx1">
                    <a:lumMod val="95000"/>
                    <a:lumOff val="5000"/>
                  </a:schemeClr>
                </a:solidFill>
              </a:rPr>
              <a:t>Improved communication and independence for paralyzed individuals through gesture-based speech and home control. Enhanced accessibility and mobile messaging capabilities using Arduino technology.</a:t>
            </a:r>
          </a:p>
        </p:txBody>
      </p:sp>
      <p:sp>
        <p:nvSpPr>
          <p:cNvPr id="7" name="Rectangle 6">
            <a:extLst>
              <a:ext uri="{FF2B5EF4-FFF2-40B4-BE49-F238E27FC236}">
                <a16:creationId xmlns:a16="http://schemas.microsoft.com/office/drawing/2014/main" id="{84626E0F-6A49-1893-9619-3D585DF1045A}"/>
              </a:ext>
            </a:extLst>
          </p:cNvPr>
          <p:cNvSpPr/>
          <p:nvPr/>
        </p:nvSpPr>
        <p:spPr>
          <a:xfrm>
            <a:off x="2980650" y="6090140"/>
            <a:ext cx="3892825" cy="1592968"/>
          </a:xfrm>
          <a:prstGeom prst="rect">
            <a:avLst/>
          </a:prstGeom>
          <a:solidFill>
            <a:srgbClr val="3EC7CA"/>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lgn="ctr"/>
            <a:r>
              <a:rPr lang="en-US" sz="1809" b="1" dirty="0">
                <a:solidFill>
                  <a:schemeClr val="tx1"/>
                </a:solidFill>
                <a:latin typeface="Times New Roman" panose="02020603050405020304" pitchFamily="18" charset="0"/>
                <a:cs typeface="Times New Roman" panose="02020603050405020304" pitchFamily="18" charset="0"/>
              </a:rPr>
              <a:t>Application</a:t>
            </a:r>
          </a:p>
          <a:p>
            <a:pPr algn="just"/>
            <a:r>
              <a:rPr lang="en-US" sz="1400" dirty="0">
                <a:solidFill>
                  <a:schemeClr val="bg2">
                    <a:lumMod val="10000"/>
                  </a:schemeClr>
                </a:solidFill>
              </a:rPr>
              <a:t>This system works using technologies. This application gives inputs from the user and processes it to find out the proper meaning. Then it gives responses in various formats through speaker and LCD</a:t>
            </a:r>
            <a:endParaRPr lang="en-US" sz="1357"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4FFB90F4-6AFF-FAE9-673D-FB9DE58C2F66}"/>
              </a:ext>
            </a:extLst>
          </p:cNvPr>
          <p:cNvSpPr/>
          <p:nvPr/>
        </p:nvSpPr>
        <p:spPr>
          <a:xfrm>
            <a:off x="6932559" y="4468661"/>
            <a:ext cx="2888392" cy="2948139"/>
          </a:xfrm>
          <a:prstGeom prst="rect">
            <a:avLst/>
          </a:prstGeom>
          <a:solidFill>
            <a:srgbClr val="C690CC"/>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spcBef>
                <a:spcPts val="6"/>
              </a:spcBef>
            </a:pPr>
            <a:r>
              <a:rPr lang="en-US" sz="2326" b="1" dirty="0">
                <a:latin typeface="Times New Roman" panose="02020603050405020304" pitchFamily="18" charset="0"/>
                <a:ea typeface="Times New Roman" panose="02020603050405020304" pitchFamily="18" charset="0"/>
              </a:rPr>
              <a:t>        </a:t>
            </a:r>
            <a:r>
              <a:rPr lang="en-US" sz="2068" b="1" dirty="0">
                <a:solidFill>
                  <a:schemeClr val="tx1"/>
                </a:solidFill>
                <a:latin typeface="Times New Roman" panose="02020603050405020304" pitchFamily="18" charset="0"/>
                <a:ea typeface="Times New Roman" panose="02020603050405020304" pitchFamily="18" charset="0"/>
              </a:rPr>
              <a:t>Conclusion</a:t>
            </a:r>
            <a:endParaRPr lang="en-US" sz="2068" dirty="0">
              <a:solidFill>
                <a:schemeClr val="tx1"/>
              </a:solidFill>
              <a:latin typeface="Times New Roman" panose="02020603050405020304" pitchFamily="18" charset="0"/>
              <a:ea typeface="Times New Roman" panose="02020603050405020304" pitchFamily="18" charset="0"/>
            </a:endParaRPr>
          </a:p>
          <a:p>
            <a:pPr algn="just"/>
            <a:r>
              <a:rPr lang="en-US" sz="1200" dirty="0">
                <a:solidFill>
                  <a:schemeClr val="tx1">
                    <a:lumMod val="95000"/>
                    <a:lumOff val="5000"/>
                  </a:schemeClr>
                </a:solidFill>
              </a:rPr>
              <a:t>This project successfully addresses the communication and mobility challenges faced by paralyzed individuals through a smart glove that translates hand gestures into speech and controls home appliances. By offering an affordable and accessible alternative to expensive assistive devices, it promotes greater independence and inclusion. The integration of wireless communication and mobile support enhances usability, making it a practical solution for daily life. </a:t>
            </a:r>
            <a:endParaRPr lang="en-US" sz="1200" b="1" dirty="0">
              <a:solidFill>
                <a:schemeClr val="tx1">
                  <a:lumMod val="95000"/>
                  <a:lumOff val="5000"/>
                </a:schemeClr>
              </a:solidFill>
            </a:endParaRPr>
          </a:p>
        </p:txBody>
      </p:sp>
      <p:sp>
        <p:nvSpPr>
          <p:cNvPr id="11" name="Rectangle 10">
            <a:extLst>
              <a:ext uri="{FF2B5EF4-FFF2-40B4-BE49-F238E27FC236}">
                <a16:creationId xmlns:a16="http://schemas.microsoft.com/office/drawing/2014/main" id="{17282285-519E-B8BF-AB8F-46E102A00352}"/>
              </a:ext>
            </a:extLst>
          </p:cNvPr>
          <p:cNvSpPr/>
          <p:nvPr/>
        </p:nvSpPr>
        <p:spPr>
          <a:xfrm>
            <a:off x="6922712" y="7469703"/>
            <a:ext cx="2927781" cy="2076810"/>
          </a:xfrm>
          <a:prstGeom prst="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lgn="ctr"/>
            <a:r>
              <a:rPr lang="en-US" sz="2000" b="1" dirty="0">
                <a:solidFill>
                  <a:schemeClr val="tx1">
                    <a:lumMod val="95000"/>
                    <a:lumOff val="5000"/>
                  </a:schemeClr>
                </a:solidFill>
              </a:rPr>
              <a:t> Project Model</a:t>
            </a:r>
          </a:p>
          <a:p>
            <a:pPr algn="ctr"/>
            <a:endParaRPr lang="en-US" sz="2000" b="1" dirty="0">
              <a:solidFill>
                <a:schemeClr val="tx1">
                  <a:lumMod val="95000"/>
                  <a:lumOff val="5000"/>
                </a:schemeClr>
              </a:solidFill>
            </a:endParaRPr>
          </a:p>
        </p:txBody>
      </p:sp>
      <p:sp>
        <p:nvSpPr>
          <p:cNvPr id="12" name="Rectangle 11">
            <a:extLst>
              <a:ext uri="{FF2B5EF4-FFF2-40B4-BE49-F238E27FC236}">
                <a16:creationId xmlns:a16="http://schemas.microsoft.com/office/drawing/2014/main" id="{536216D4-913D-5B95-7D88-8D4A29ADB085}"/>
              </a:ext>
            </a:extLst>
          </p:cNvPr>
          <p:cNvSpPr/>
          <p:nvPr/>
        </p:nvSpPr>
        <p:spPr>
          <a:xfrm>
            <a:off x="2997497" y="7723815"/>
            <a:ext cx="3880901" cy="1822698"/>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lgn="just"/>
            <a:r>
              <a:rPr lang="en-US" sz="1809" b="1" dirty="0">
                <a:solidFill>
                  <a:schemeClr val="tx1">
                    <a:lumMod val="95000"/>
                    <a:lumOff val="5000"/>
                  </a:schemeClr>
                </a:solidFill>
                <a:latin typeface="Times New Roman" panose="02020603050405020304" pitchFamily="18" charset="0"/>
                <a:ea typeface="Times New Roman" panose="02020603050405020304" pitchFamily="18" charset="0"/>
              </a:rPr>
              <a:t>                     Reference</a:t>
            </a:r>
          </a:p>
          <a:p>
            <a:pPr algn="just"/>
            <a:r>
              <a:rPr lang="en-IN" sz="1400" dirty="0">
                <a:solidFill>
                  <a:schemeClr val="tx1">
                    <a:lumMod val="95000"/>
                    <a:lumOff val="5000"/>
                  </a:schemeClr>
                </a:solidFill>
              </a:rPr>
              <a:t>Authors: Kshitij Kadam, Sakshi </a:t>
            </a:r>
            <a:r>
              <a:rPr lang="en-IN" sz="1400" dirty="0" err="1">
                <a:solidFill>
                  <a:schemeClr val="tx1">
                    <a:lumMod val="95000"/>
                    <a:lumOff val="5000"/>
                  </a:schemeClr>
                </a:solidFill>
              </a:rPr>
              <a:t>Telange</a:t>
            </a:r>
            <a:r>
              <a:rPr lang="en-IN" sz="1400" dirty="0">
                <a:solidFill>
                  <a:schemeClr val="tx1">
                    <a:lumMod val="95000"/>
                    <a:lumOff val="5000"/>
                  </a:schemeClr>
                </a:solidFill>
              </a:rPr>
              <a:t>, Krishna Yadav, Ashish Vishwakarma. Helping Hand : A Glove for Mute People. Published on: 14th April, 2023 At International Journal of Recent Technology and Innovations. (IJRTI) </a:t>
            </a:r>
            <a:r>
              <a:rPr lang="en-US" sz="1400" dirty="0">
                <a:solidFill>
                  <a:schemeClr val="tx1">
                    <a:lumMod val="95000"/>
                    <a:lumOff val="5000"/>
                  </a:schemeClr>
                </a:solidFill>
                <a:latin typeface="Calibri" panose="020F0502020204030204" pitchFamily="34" charset="0"/>
                <a:ea typeface="Calibri" panose="020F0502020204030204" pitchFamily="34" charset="0"/>
                <a:cs typeface="Calibri" panose="020F0502020204030204" pitchFamily="34" charset="0"/>
              </a:rPr>
              <a:t> </a:t>
            </a:r>
          </a:p>
        </p:txBody>
      </p:sp>
      <p:pic>
        <p:nvPicPr>
          <p:cNvPr id="15" name="Picture 14">
            <a:extLst>
              <a:ext uri="{FF2B5EF4-FFF2-40B4-BE49-F238E27FC236}">
                <a16:creationId xmlns:a16="http://schemas.microsoft.com/office/drawing/2014/main" id="{BB540426-DD1F-47DA-F6F7-E9FADFEFE05C}"/>
              </a:ext>
            </a:extLst>
          </p:cNvPr>
          <p:cNvPicPr>
            <a:picLocks noChangeAspect="1"/>
          </p:cNvPicPr>
          <p:nvPr/>
        </p:nvPicPr>
        <p:blipFill>
          <a:blip r:embed="rId3"/>
          <a:stretch>
            <a:fillRect/>
          </a:stretch>
        </p:blipFill>
        <p:spPr>
          <a:xfrm>
            <a:off x="9914501" y="7292621"/>
            <a:ext cx="2781885" cy="2253891"/>
          </a:xfrm>
          <a:prstGeom prst="rect">
            <a:avLst/>
          </a:prstGeom>
        </p:spPr>
      </p:pic>
      <p:pic>
        <p:nvPicPr>
          <p:cNvPr id="13" name="Picture 12">
            <a:extLst>
              <a:ext uri="{FF2B5EF4-FFF2-40B4-BE49-F238E27FC236}">
                <a16:creationId xmlns:a16="http://schemas.microsoft.com/office/drawing/2014/main" id="{6F606ECC-88DA-F0DD-26D1-BDF006764A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7025" y="7900353"/>
            <a:ext cx="2837078" cy="1535747"/>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17" name="Picture 16">
            <a:extLst>
              <a:ext uri="{FF2B5EF4-FFF2-40B4-BE49-F238E27FC236}">
                <a16:creationId xmlns:a16="http://schemas.microsoft.com/office/drawing/2014/main" id="{469C5C33-5FDA-4C21-FB48-F4F59990EFC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889884" y="4923023"/>
            <a:ext cx="2877510" cy="2153920"/>
          </a:xfrm>
          <a:prstGeom prst="rect">
            <a:avLst/>
          </a:prstGeom>
        </p:spPr>
      </p:pic>
    </p:spTree>
    <p:extLst>
      <p:ext uri="{BB962C8B-B14F-4D97-AF65-F5344CB8AC3E}">
        <p14:creationId xmlns:p14="http://schemas.microsoft.com/office/powerpoint/2010/main" val="143771339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261</TotalTime>
  <Words>437</Words>
  <Application>Microsoft Office PowerPoint</Application>
  <PresentationFormat>A3 Paper (297x420 mm)</PresentationFormat>
  <Paragraphs>20</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Algerian</vt:lpstr>
      <vt:lpstr>Arial</vt:lpstr>
      <vt:lpstr>Calibri</vt:lpstr>
      <vt:lpstr>Calibri Light</vt:lpstr>
      <vt:lpstr>Times New Roman</vt:lpstr>
      <vt:lpstr>Office Theme</vt:lpstr>
      <vt:lpstr>Block Diagram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Devshri Chopne</dc:creator>
  <cp:lastModifiedBy>siddesh yerawar</cp:lastModifiedBy>
  <cp:revision>11</cp:revision>
  <dcterms:created xsi:type="dcterms:W3CDTF">2024-03-13T14:14:20Z</dcterms:created>
  <dcterms:modified xsi:type="dcterms:W3CDTF">2025-03-16T11:20:56Z</dcterms:modified>
</cp:coreProperties>
</file>

<file path=docProps/thumbnail.jpeg>
</file>